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&lt;mark&gt;Of different sizes&lt;/mark&gt;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![w:350](figs/c-traps-pitfalls.png)
![w:700](figs/trap.jfif)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Merge Sort (&lt;mark&gt;mergesort.c&lt;/mark&gt;)
![w:800](figs/mergesort-animation.gif)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2023-11-16T16:13:44Z</dcterms:created>
  <dcterms:modified xsi:type="dcterms:W3CDTF">2023-11-16T16:13:44Z</dcterms:modified>
</cp:coreProperties>
</file>